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6" r:id="rId4"/>
    <p:sldId id="268" r:id="rId5"/>
    <p:sldId id="267" r:id="rId6"/>
    <p:sldId id="265" r:id="rId7"/>
    <p:sldId id="260" r:id="rId8"/>
    <p:sldId id="261" r:id="rId9"/>
    <p:sldId id="263" r:id="rId10"/>
    <p:sldId id="264" r:id="rId11"/>
  </p:sldIdLst>
  <p:sldSz cx="3429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 varScale="1">
        <p:scale>
          <a:sx n="73" d="100"/>
          <a:sy n="73" d="100"/>
        </p:scale>
        <p:origin x="26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C8E91-59B1-402A-80A5-D1A8265F0203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1DB7A-5B30-4A0E-891E-7B1F1335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1122363"/>
            <a:ext cx="2914650" cy="2387600"/>
          </a:xfrm>
        </p:spPr>
        <p:txBody>
          <a:bodyPr anchor="b"/>
          <a:lstStyle>
            <a:lvl1pPr algn="ctr">
              <a:defRPr sz="2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625" y="3602038"/>
            <a:ext cx="2571750" cy="1655762"/>
          </a:xfrm>
        </p:spPr>
        <p:txBody>
          <a:bodyPr/>
          <a:lstStyle>
            <a:lvl1pPr marL="0" indent="0" algn="ctr">
              <a:buNone/>
              <a:defRPr sz="900"/>
            </a:lvl1pPr>
            <a:lvl2pPr marL="171450" indent="0" algn="ctr">
              <a:buNone/>
              <a:defRPr sz="750"/>
            </a:lvl2pPr>
            <a:lvl3pPr marL="342900" indent="0" algn="ctr">
              <a:buNone/>
              <a:defRPr sz="675"/>
            </a:lvl3pPr>
            <a:lvl4pPr marL="514350" indent="0" algn="ctr">
              <a:buNone/>
              <a:defRPr sz="600"/>
            </a:lvl4pPr>
            <a:lvl5pPr marL="685800" indent="0" algn="ctr">
              <a:buNone/>
              <a:defRPr sz="600"/>
            </a:lvl5pPr>
            <a:lvl6pPr marL="857250" indent="0" algn="ctr">
              <a:buNone/>
              <a:defRPr sz="600"/>
            </a:lvl6pPr>
            <a:lvl7pPr marL="1028700" indent="0" algn="ctr">
              <a:buNone/>
              <a:defRPr sz="600"/>
            </a:lvl7pPr>
            <a:lvl8pPr marL="1200150" indent="0" algn="ctr">
              <a:buNone/>
              <a:defRPr sz="600"/>
            </a:lvl8pPr>
            <a:lvl9pPr marL="1371600" indent="0" algn="ctr">
              <a:buNone/>
              <a:defRPr sz="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2F6D-4D0A-459F-AA94-C6D3236C1C4A}" type="datetime1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14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44D-AD2B-46A3-9C6D-752B70055916}" type="datetime1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81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53878" y="365125"/>
            <a:ext cx="7393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744" y="365125"/>
            <a:ext cx="217527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CA27E-5CFC-4938-93CC-4BB4390DA214}" type="datetime1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8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D6102-B56F-4096-A917-E4780F95AC8F}" type="datetime1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93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58" y="1709740"/>
            <a:ext cx="2957513" cy="2852737"/>
          </a:xfrm>
        </p:spPr>
        <p:txBody>
          <a:bodyPr anchor="b"/>
          <a:lstStyle>
            <a:lvl1pPr>
              <a:defRPr sz="2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958" y="4589465"/>
            <a:ext cx="2957513" cy="1500187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  <a:lvl2pPr marL="171450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2pPr>
            <a:lvl3pPr marL="34290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3pPr>
            <a:lvl4pPr marL="51435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4pPr>
            <a:lvl5pPr marL="6858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5pPr>
            <a:lvl6pPr marL="85725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6pPr>
            <a:lvl7pPr marL="10287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7pPr>
            <a:lvl8pPr marL="120015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8pPr>
            <a:lvl9pPr marL="13716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0DB-9567-43AE-A7BA-115C2873E4BF}" type="datetime1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599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744" y="1825625"/>
            <a:ext cx="145732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931" y="1825625"/>
            <a:ext cx="145732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F6F37-1FB5-41E7-B791-DA8AC9D1036E}" type="datetime1">
              <a:rPr lang="en-IN" smtClean="0"/>
              <a:t>01-02-2019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889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90" y="365127"/>
            <a:ext cx="295751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190" y="1681163"/>
            <a:ext cx="1450628" cy="82391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190" y="2505075"/>
            <a:ext cx="145062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35931" y="1681163"/>
            <a:ext cx="1457772" cy="82391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50" b="1"/>
            </a:lvl2pPr>
            <a:lvl3pPr marL="342900" indent="0">
              <a:buNone/>
              <a:defRPr sz="675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35931" y="2505075"/>
            <a:ext cx="145777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27F7-D18B-4888-9519-7F64FAE4D7A3}" type="datetime1">
              <a:rPr lang="en-IN" smtClean="0"/>
              <a:t>01-02-2019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02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51C6-D326-4CF4-B9BC-491F0D8ED5D0}" type="datetime1">
              <a:rPr lang="en-IN" smtClean="0"/>
              <a:t>01-02-2019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0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9E8F3-E95D-4477-84A3-B5E5201F3C18}" type="datetime1">
              <a:rPr lang="en-IN" smtClean="0"/>
              <a:t>01-02-2019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40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90" y="457200"/>
            <a:ext cx="1105942" cy="1600200"/>
          </a:xfrm>
        </p:spPr>
        <p:txBody>
          <a:bodyPr anchor="b"/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772" y="987427"/>
            <a:ext cx="1735931" cy="4873625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750"/>
            </a:lvl4pPr>
            <a:lvl5pPr>
              <a:defRPr sz="750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190" y="2057400"/>
            <a:ext cx="1105942" cy="3811588"/>
          </a:xfrm>
        </p:spPr>
        <p:txBody>
          <a:bodyPr/>
          <a:lstStyle>
            <a:lvl1pPr marL="0" indent="0">
              <a:buNone/>
              <a:defRPr sz="600"/>
            </a:lvl1pPr>
            <a:lvl2pPr marL="171450" indent="0">
              <a:buNone/>
              <a:defRPr sz="525"/>
            </a:lvl2pPr>
            <a:lvl3pPr marL="342900" indent="0">
              <a:buNone/>
              <a:defRPr sz="450"/>
            </a:lvl3pPr>
            <a:lvl4pPr marL="514350" indent="0">
              <a:buNone/>
              <a:defRPr sz="375"/>
            </a:lvl4pPr>
            <a:lvl5pPr marL="685800" indent="0">
              <a:buNone/>
              <a:defRPr sz="375"/>
            </a:lvl5pPr>
            <a:lvl6pPr marL="857250" indent="0">
              <a:buNone/>
              <a:defRPr sz="375"/>
            </a:lvl6pPr>
            <a:lvl7pPr marL="1028700" indent="0">
              <a:buNone/>
              <a:defRPr sz="375"/>
            </a:lvl7pPr>
            <a:lvl8pPr marL="1200150" indent="0">
              <a:buNone/>
              <a:defRPr sz="375"/>
            </a:lvl8pPr>
            <a:lvl9pPr marL="1371600" indent="0">
              <a:buNone/>
              <a:defRPr sz="3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A34F6-40A8-4FDC-9BCE-A42BE991C6CC}" type="datetime1">
              <a:rPr lang="en-IN" smtClean="0"/>
              <a:t>01-02-2019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22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90" y="457200"/>
            <a:ext cx="1105942" cy="1600200"/>
          </a:xfrm>
        </p:spPr>
        <p:txBody>
          <a:bodyPr anchor="b"/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57772" y="987427"/>
            <a:ext cx="1735931" cy="4873625"/>
          </a:xfrm>
        </p:spPr>
        <p:txBody>
          <a:bodyPr anchor="t"/>
          <a:lstStyle>
            <a:lvl1pPr marL="0" indent="0">
              <a:buNone/>
              <a:defRPr sz="1200"/>
            </a:lvl1pPr>
            <a:lvl2pPr marL="171450" indent="0">
              <a:buNone/>
              <a:defRPr sz="1050"/>
            </a:lvl2pPr>
            <a:lvl3pPr marL="342900" indent="0">
              <a:buNone/>
              <a:defRPr sz="900"/>
            </a:lvl3pPr>
            <a:lvl4pPr marL="514350" indent="0">
              <a:buNone/>
              <a:defRPr sz="750"/>
            </a:lvl4pPr>
            <a:lvl5pPr marL="685800" indent="0">
              <a:buNone/>
              <a:defRPr sz="750"/>
            </a:lvl5pPr>
            <a:lvl6pPr marL="857250" indent="0">
              <a:buNone/>
              <a:defRPr sz="750"/>
            </a:lvl6pPr>
            <a:lvl7pPr marL="1028700" indent="0">
              <a:buNone/>
              <a:defRPr sz="750"/>
            </a:lvl7pPr>
            <a:lvl8pPr marL="1200150" indent="0">
              <a:buNone/>
              <a:defRPr sz="750"/>
            </a:lvl8pPr>
            <a:lvl9pPr marL="1371600" indent="0">
              <a:buNone/>
              <a:defRPr sz="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190" y="2057400"/>
            <a:ext cx="1105942" cy="3811588"/>
          </a:xfrm>
        </p:spPr>
        <p:txBody>
          <a:bodyPr/>
          <a:lstStyle>
            <a:lvl1pPr marL="0" indent="0">
              <a:buNone/>
              <a:defRPr sz="600"/>
            </a:lvl1pPr>
            <a:lvl2pPr marL="171450" indent="0">
              <a:buNone/>
              <a:defRPr sz="525"/>
            </a:lvl2pPr>
            <a:lvl3pPr marL="342900" indent="0">
              <a:buNone/>
              <a:defRPr sz="450"/>
            </a:lvl3pPr>
            <a:lvl4pPr marL="514350" indent="0">
              <a:buNone/>
              <a:defRPr sz="375"/>
            </a:lvl4pPr>
            <a:lvl5pPr marL="685800" indent="0">
              <a:buNone/>
              <a:defRPr sz="375"/>
            </a:lvl5pPr>
            <a:lvl6pPr marL="857250" indent="0">
              <a:buNone/>
              <a:defRPr sz="375"/>
            </a:lvl6pPr>
            <a:lvl7pPr marL="1028700" indent="0">
              <a:buNone/>
              <a:defRPr sz="375"/>
            </a:lvl7pPr>
            <a:lvl8pPr marL="1200150" indent="0">
              <a:buNone/>
              <a:defRPr sz="375"/>
            </a:lvl8pPr>
            <a:lvl9pPr marL="1371600" indent="0">
              <a:buNone/>
              <a:defRPr sz="3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14477-24F4-4024-B9AE-A8EE25DD6CE8}" type="datetime1">
              <a:rPr lang="en-IN" smtClean="0"/>
              <a:t>01-02-2019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744" y="365127"/>
            <a:ext cx="2957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744" y="1825625"/>
            <a:ext cx="2957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5744" y="6356352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B2941-6FEB-46E0-AA07-690456B5323A}" type="datetime1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5856" y="6356352"/>
            <a:ext cx="1157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1731" y="6356352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13C2-7C37-4FD7-B07C-174E0CB813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04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342900" rtl="0" eaLnBrk="1" latinLnBrk="0" hangingPunct="1">
        <a:lnSpc>
          <a:spcPct val="90000"/>
        </a:lnSpc>
        <a:spcBef>
          <a:spcPct val="0"/>
        </a:spcBef>
        <a:buNone/>
        <a:defRPr sz="16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5" indent="-85725" algn="l" defTabSz="3429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286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6000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9429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on a stage&#10;&#10;Description automatically generated">
            <a:extLst>
              <a:ext uri="{FF2B5EF4-FFF2-40B4-BE49-F238E27FC236}">
                <a16:creationId xmlns:a16="http://schemas.microsoft.com/office/drawing/2014/main" id="{72835AA4-66A3-4AEC-A52B-CDC93833E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11CA25-D925-4207-8EE9-42E62578FAC1}"/>
              </a:ext>
            </a:extLst>
          </p:cNvPr>
          <p:cNvSpPr txBox="1"/>
          <p:nvPr/>
        </p:nvSpPr>
        <p:spPr>
          <a:xfrm>
            <a:off x="0" y="457729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vo" panose="02000000000000000000" pitchFamily="2" charset="0"/>
              </a:rPr>
              <a:t>Welcome to Skillmuni University League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D0806-BBCB-4C60-A24A-393271138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32" y="934783"/>
            <a:ext cx="783536" cy="1050133"/>
          </a:xfrm>
          <a:prstGeom prst="rect">
            <a:avLst/>
          </a:prstGeom>
        </p:spPr>
      </p:pic>
      <p:pic>
        <p:nvPicPr>
          <p:cNvPr id="11" name="output_free">
            <a:hlinkClick r:id="" action="ppaction://media"/>
            <a:extLst>
              <a:ext uri="{FF2B5EF4-FFF2-40B4-BE49-F238E27FC236}">
                <a16:creationId xmlns:a16="http://schemas.microsoft.com/office/drawing/2014/main" id="{F091EDF9-509C-4812-BF0C-EE64D6D171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00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F38544-84A0-45D1-9166-F958A6302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" y="3560270"/>
            <a:ext cx="657777" cy="6577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E428B1-7451-4A24-A8E3-F5B0CE9B3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"/>
          <a:stretch/>
        </p:blipFill>
        <p:spPr>
          <a:xfrm>
            <a:off x="0" y="497150"/>
            <a:ext cx="3429000" cy="58850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C9E800-0C44-4771-9C86-51D8F20C0E44}"/>
              </a:ext>
            </a:extLst>
          </p:cNvPr>
          <p:cNvSpPr/>
          <p:nvPr/>
        </p:nvSpPr>
        <p:spPr>
          <a:xfrm>
            <a:off x="0" y="4962617"/>
            <a:ext cx="3429000" cy="5149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0227A5-AF8E-4EC3-87D2-33491905D8C1}"/>
              </a:ext>
            </a:extLst>
          </p:cNvPr>
          <p:cNvSpPr/>
          <p:nvPr/>
        </p:nvSpPr>
        <p:spPr>
          <a:xfrm>
            <a:off x="0" y="4954302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vo" panose="02000000000000000000" pitchFamily="2" charset="0"/>
              </a:rPr>
              <a:t>This is where you stand on the Leaderboard</a:t>
            </a:r>
          </a:p>
        </p:txBody>
      </p:sp>
    </p:spTree>
    <p:extLst>
      <p:ext uri="{BB962C8B-B14F-4D97-AF65-F5344CB8AC3E}">
        <p14:creationId xmlns:p14="http://schemas.microsoft.com/office/powerpoint/2010/main" val="316421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60C47556-FA6B-434C-8AA5-22FD9605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6" y="0"/>
            <a:ext cx="34330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62A70B-1A64-4BEF-8445-CAFFC1C2D791}"/>
              </a:ext>
            </a:extLst>
          </p:cNvPr>
          <p:cNvSpPr txBox="1"/>
          <p:nvPr/>
        </p:nvSpPr>
        <p:spPr>
          <a:xfrm>
            <a:off x="0" y="680225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vo" panose="02000000000000000000" pitchFamily="2" charset="0"/>
              </a:rPr>
              <a:t>Tap on your photo to see the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D69D5-1D07-4AA1-9CA7-B3D985D7DD1D}"/>
              </a:ext>
            </a:extLst>
          </p:cNvPr>
          <p:cNvSpPr txBox="1"/>
          <p:nvPr/>
        </p:nvSpPr>
        <p:spPr>
          <a:xfrm>
            <a:off x="-395089" y="5782852"/>
            <a:ext cx="4215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vo" panose="02000000000000000000" pitchFamily="2" charset="0"/>
              </a:rPr>
              <a:t>Tap on My Academy and start playing.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C08945-9F4B-4150-8CB5-733479DB9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79" y="4892606"/>
            <a:ext cx="772212" cy="772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A9BFDC-2F6C-45E7-A63C-0AADD7EC0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7473">
            <a:off x="1649153" y="1364311"/>
            <a:ext cx="772212" cy="7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5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4.07407E-6 L 0.56898 -0.000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2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D55F0-1CDD-40C0-81D7-DD1406243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" b="6796"/>
          <a:stretch/>
        </p:blipFill>
        <p:spPr>
          <a:xfrm>
            <a:off x="0" y="204187"/>
            <a:ext cx="3429000" cy="61877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DA9AC4-371F-4B5B-9F9B-9891A911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6" y="1899944"/>
            <a:ext cx="772212" cy="77221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7BD52A-4130-447B-9544-160AA613EB21}"/>
              </a:ext>
            </a:extLst>
          </p:cNvPr>
          <p:cNvSpPr/>
          <p:nvPr/>
        </p:nvSpPr>
        <p:spPr>
          <a:xfrm>
            <a:off x="1136341" y="4438834"/>
            <a:ext cx="2210541" cy="1162975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latin typeface="Arv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B09E0-3430-4589-A48A-7BAD6AD0C931}"/>
              </a:ext>
            </a:extLst>
          </p:cNvPr>
          <p:cNvSpPr/>
          <p:nvPr/>
        </p:nvSpPr>
        <p:spPr>
          <a:xfrm>
            <a:off x="1089938" y="4758711"/>
            <a:ext cx="2339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vo" panose="02000000000000000000" pitchFamily="2" charset="0"/>
              </a:rPr>
              <a:t>Explore the Academies by tapping on them</a:t>
            </a:r>
          </a:p>
        </p:txBody>
      </p:sp>
    </p:spTree>
    <p:extLst>
      <p:ext uri="{BB962C8B-B14F-4D97-AF65-F5344CB8AC3E}">
        <p14:creationId xmlns:p14="http://schemas.microsoft.com/office/powerpoint/2010/main" val="93578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259E-6 -0.02731 L 0.32222 -0.02731 C 0.46621 -0.02731 0.64445 0.04908 0.64445 0.11135 L 0.64445 0.25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22" y="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C5BA0-9EA8-4B81-8AE6-A24814A87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" b="6347"/>
          <a:stretch/>
        </p:blipFill>
        <p:spPr>
          <a:xfrm>
            <a:off x="0" y="568171"/>
            <a:ext cx="3429000" cy="55219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530DA3-7563-4CA5-9E1A-D6935552293A}"/>
              </a:ext>
            </a:extLst>
          </p:cNvPr>
          <p:cNvSpPr/>
          <p:nvPr/>
        </p:nvSpPr>
        <p:spPr>
          <a:xfrm>
            <a:off x="0" y="4447713"/>
            <a:ext cx="3428999" cy="958788"/>
          </a:xfrm>
          <a:prstGeom prst="roundRect">
            <a:avLst>
              <a:gd name="adj" fmla="val 1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007CA-97CA-4DE2-A30B-ABD18204F7C1}"/>
              </a:ext>
            </a:extLst>
          </p:cNvPr>
          <p:cNvSpPr txBox="1"/>
          <p:nvPr/>
        </p:nvSpPr>
        <p:spPr>
          <a:xfrm>
            <a:off x="-1" y="4742441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vo" panose="02000000000000000000" pitchFamily="2" charset="0"/>
              </a:rPr>
              <a:t>This is your dashboard</a:t>
            </a:r>
          </a:p>
        </p:txBody>
      </p:sp>
    </p:spTree>
    <p:extLst>
      <p:ext uri="{BB962C8B-B14F-4D97-AF65-F5344CB8AC3E}">
        <p14:creationId xmlns:p14="http://schemas.microsoft.com/office/powerpoint/2010/main" val="364066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BEE03-D567-4759-A7B8-68F98E1AD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" b="7011"/>
          <a:stretch/>
        </p:blipFill>
        <p:spPr>
          <a:xfrm>
            <a:off x="0" y="585927"/>
            <a:ext cx="3429000" cy="544201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097730-5598-4DB2-82C4-CE179A3DC527}"/>
              </a:ext>
            </a:extLst>
          </p:cNvPr>
          <p:cNvSpPr/>
          <p:nvPr/>
        </p:nvSpPr>
        <p:spPr>
          <a:xfrm>
            <a:off x="0" y="4261278"/>
            <a:ext cx="3429000" cy="110083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51EF1-9A60-4AC4-8132-38B07B6FA4A2}"/>
              </a:ext>
            </a:extLst>
          </p:cNvPr>
          <p:cNvSpPr txBox="1"/>
          <p:nvPr/>
        </p:nvSpPr>
        <p:spPr>
          <a:xfrm>
            <a:off x="1" y="4550083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vo" panose="02000000000000000000" pitchFamily="2" charset="0"/>
              </a:rPr>
              <a:t>Explore the subtopics associated with academies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95BF7-C750-48A8-BD40-0C30BA231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0" y="2756226"/>
            <a:ext cx="756547" cy="7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9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259E-6 -2.96296E-6 L 0.35787 -2.96296E-6 C 0.51852 -2.96296E-6 0.71666 0.03889 0.71666 0.0706 L 0.71666 0.14144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33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CCC25-94CE-4955-92B5-8687F3295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" b="6493"/>
          <a:stretch/>
        </p:blipFill>
        <p:spPr>
          <a:xfrm>
            <a:off x="0" y="577049"/>
            <a:ext cx="3429000" cy="550415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FE1342-B13A-4674-B8A9-DDF6DEBBA850}"/>
              </a:ext>
            </a:extLst>
          </p:cNvPr>
          <p:cNvSpPr/>
          <p:nvPr/>
        </p:nvSpPr>
        <p:spPr>
          <a:xfrm>
            <a:off x="97654" y="3542191"/>
            <a:ext cx="3266983" cy="1819922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50A14-9E02-451C-B48B-CCA4B8B0B5BF}"/>
              </a:ext>
            </a:extLst>
          </p:cNvPr>
          <p:cNvSpPr txBox="1"/>
          <p:nvPr/>
        </p:nvSpPr>
        <p:spPr>
          <a:xfrm>
            <a:off x="1" y="4271629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vo" panose="02000000000000000000" pitchFamily="2" charset="0"/>
              </a:rPr>
              <a:t>Read the brief and get yourself assessed.</a:t>
            </a:r>
          </a:p>
        </p:txBody>
      </p:sp>
    </p:spTree>
    <p:extLst>
      <p:ext uri="{BB962C8B-B14F-4D97-AF65-F5344CB8AC3E}">
        <p14:creationId xmlns:p14="http://schemas.microsoft.com/office/powerpoint/2010/main" val="305885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4A90B-23A2-409E-84B2-3231F169C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918"/>
          <a:stretch/>
        </p:blipFill>
        <p:spPr>
          <a:xfrm>
            <a:off x="445770" y="1482090"/>
            <a:ext cx="2571589" cy="378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4CF38-42D8-4D5F-8983-B375B22A956B}"/>
              </a:ext>
            </a:extLst>
          </p:cNvPr>
          <p:cNvSpPr txBox="1"/>
          <p:nvPr/>
        </p:nvSpPr>
        <p:spPr>
          <a:xfrm>
            <a:off x="1" y="6357217"/>
            <a:ext cx="3429000" cy="31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vo" panose="02000000000000000000" pitchFamily="2" charset="0"/>
              </a:rPr>
              <a:t>Complete the assessment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95757-E708-4054-873B-1AC11A05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07" y="4641515"/>
            <a:ext cx="1300713" cy="1715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598B3-B3D6-4FDA-AFF4-3C2BB4BB1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5" y="1795491"/>
            <a:ext cx="657777" cy="6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8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0.00232 0.3145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E50D1-DB0A-4608-8C0C-41D36C82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CE3680-BC67-4D64-8AE4-DB1B30865D83}"/>
              </a:ext>
            </a:extLst>
          </p:cNvPr>
          <p:cNvSpPr/>
          <p:nvPr/>
        </p:nvSpPr>
        <p:spPr>
          <a:xfrm>
            <a:off x="211874" y="5855281"/>
            <a:ext cx="408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vo" panose="02000000000000000000" pitchFamily="2" charset="0"/>
              </a:rPr>
              <a:t>Get your result.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1459E-87D5-459C-9BA9-6F105997F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63" y="5497750"/>
            <a:ext cx="1084393" cy="1084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8A750-C632-468F-81B4-53C265230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083"/>
            <a:ext cx="772212" cy="7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8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4.07407E-6 L 0.72639 -0.000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9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FBBCF-B731-4E4B-A9D6-D2054B356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3429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D3449-EA4A-420A-BED9-0634941DDD83}"/>
              </a:ext>
            </a:extLst>
          </p:cNvPr>
          <p:cNvSpPr txBox="1"/>
          <p:nvPr/>
        </p:nvSpPr>
        <p:spPr>
          <a:xfrm>
            <a:off x="1" y="5575610"/>
            <a:ext cx="3428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vo" panose="02000000000000000000" pitchFamily="2" charset="0"/>
              </a:rPr>
              <a:t>Get your Badge And Unlock Your Rewards</a:t>
            </a:r>
          </a:p>
        </p:txBody>
      </p:sp>
    </p:spTree>
    <p:extLst>
      <p:ext uri="{BB962C8B-B14F-4D97-AF65-F5344CB8AC3E}">
        <p14:creationId xmlns:p14="http://schemas.microsoft.com/office/powerpoint/2010/main" val="107451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</TotalTime>
  <Words>68</Words>
  <Application>Microsoft Office PowerPoint</Application>
  <PresentationFormat>Custom</PresentationFormat>
  <Paragraphs>11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Arvo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Pai</dc:creator>
  <cp:lastModifiedBy>Arun Pai</cp:lastModifiedBy>
  <cp:revision>84</cp:revision>
  <dcterms:created xsi:type="dcterms:W3CDTF">2019-01-30T10:29:18Z</dcterms:created>
  <dcterms:modified xsi:type="dcterms:W3CDTF">2019-02-01T13:29:31Z</dcterms:modified>
</cp:coreProperties>
</file>